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EB6D6-23C2-4290-868C-CC693FB5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A3AA34-D884-400F-BD33-4A199C51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C267D0-8731-4124-BD9F-6749D1A4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0F6DF1-18F1-421E-A85F-9D73228A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82F26-052B-4223-8DCE-189EC022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14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18E89-7618-4AFD-A9D3-744C1507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628C2C-FADC-4F15-9561-7803F5C07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11854-BFC9-44DE-8BF4-77B9EF69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118330-AE86-4E69-8914-27B239D3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747443-4D3B-4066-85E2-91B645AA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1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336FBA-0B3A-48F6-ACCF-7E3CE8DE4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32F984-8EA5-4E2B-8D39-5179DEEFD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42B209-D33C-4751-B2C2-E3DF9657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315C1-4428-4657-AA5A-2E58E2D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8573FB-56F8-40A7-AF2F-0043AF3F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4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77EDD-5C8E-4E81-8FD2-7CE0AA5D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A3BF2-F06D-4D86-AE98-2E4ABEDF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01AB3-7ECB-4988-A60B-70F89D08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02E98-7B8E-47F2-AFE1-5FF11B0F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45145C-91D8-4966-AF15-CD8216C2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0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A3C05-EBB1-4D0D-80A8-D36B6A15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C8E2C8-2A32-4842-9E07-AED6ECE1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B2564C-7C36-4861-AF14-29A34216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64351B-01EE-42DD-94E9-1A932A3F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7705C9-4B62-484A-8FC7-E499F167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1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CE64-FF4F-4B76-A4B0-ED9A47DA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E89E85-DA02-4AF5-9BF5-61503854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C9C828-F802-4B66-880F-B4C2875A1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0EB09-FDA3-4115-8611-777AF259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3D481B-318D-48B7-9481-27679850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E06441-D8FB-4F65-911E-958F3BF1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12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DF00C-C42E-4106-B8D0-D38B50D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5436C-EA15-4721-92DA-E15BD40A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8CEF04-A596-442F-B4D5-B2BF6F6E3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A0D180-C1CA-4BDF-B38F-E82EE82C8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8B2B8B-A5D4-47DC-B330-1E7080C8D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0C6ABE-E569-48FC-946D-310DE5BB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FE7C8D-A390-49AB-8C9E-CDF73B55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5FE3B4-A1DE-4E7F-A7BA-9CF3BEFA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8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ED67F-82EF-4719-B79C-2827A4E6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DCA5FA-7EB4-44FC-B080-62C2E194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86721D-E02D-484F-8E5B-EAF7CD9B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559105-71CF-476C-847D-EDF4B5A7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63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B3A8D2-226B-4066-B1AB-87D76300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E428BA-9FEE-4083-B89C-D3AD814B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5390BD-250E-4150-A55E-128AEC74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9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854DF-DA8C-4026-8894-D12CE418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EBC470-7489-45F4-AA8A-0DC2BF20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1EB6CD-17A0-42FA-9891-AD41CEFE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7DBBDE-99B5-405E-9975-7B4F7104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9A96EB-DCA8-4AFB-872B-386B694C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3C9D08-6832-4423-BC13-50375CEC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81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2FB1A-173F-4502-9C5B-F507EC12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B70819-1690-4523-AF34-0E67435D4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D2827E-C29E-43D7-90D3-F0C79258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AD45AD-A7B7-4990-9EEF-FAF12163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A6BD75-AB77-4911-B56D-671C4B2F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9C9051-60C1-4367-BDF7-49A19626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5BA82B-57F3-4E53-A427-057C5D6C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D28A31-1C65-48AA-A847-DD27BF57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50876C-95A1-4090-AF70-884FF626B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7E82-31DF-4D0B-9556-B8CB9668CE4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4D0D23-241A-46D3-BD0B-148156BB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D7AE00-7643-4F5E-84A0-FC734534D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B8C0-0782-4A8E-BA89-58D9BF2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69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2FDD46-4E80-4633-A401-C4C06CBA8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" y="-17142"/>
            <a:ext cx="10986052" cy="6875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4081B3-AB6A-451E-A4A9-AFE5A5AA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3" y="1351722"/>
            <a:ext cx="11661913" cy="115293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8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Wisselkoers</a:t>
            </a:r>
            <a:r>
              <a:rPr lang="en-US" sz="8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heeft</a:t>
            </a:r>
            <a:r>
              <a:rPr lang="en-US" sz="8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invloed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86CCC-B132-4ACC-B1B5-13A303E0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4226" y="3602037"/>
            <a:ext cx="3776870" cy="2387599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Werkgelegenheid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Tx/>
              <a:buChar char="-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ECB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74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09C4D-10AC-4DFA-AAA8-8F0370D8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handel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33297-A2F9-4B9E-A905-5DD6D554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729" y="5586481"/>
            <a:ext cx="4320209" cy="5904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Wisselkoers</a:t>
            </a:r>
            <a:r>
              <a:rPr lang="en-US" dirty="0"/>
              <a:t> € 1  = $ 1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8F5905-0548-4CC5-B830-09D12092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" t="8737" r="2949" b="8572"/>
          <a:stretch/>
        </p:blipFill>
        <p:spPr>
          <a:xfrm>
            <a:off x="0" y="1623910"/>
            <a:ext cx="5381894" cy="35974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5C5C03-D32B-46E2-BEB2-EE26633A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915" y="0"/>
            <a:ext cx="5152085" cy="5221357"/>
          </a:xfrm>
          <a:prstGeom prst="rect">
            <a:avLst/>
          </a:prstGeom>
        </p:spPr>
      </p:pic>
      <p:pic>
        <p:nvPicPr>
          <p:cNvPr id="1026" name="Picture 2" descr="Afbeeldingsresultaat voor fabriek">
            <a:extLst>
              <a:ext uri="{FF2B5EF4-FFF2-40B4-BE49-F238E27FC236}">
                <a16:creationId xmlns:a16="http://schemas.microsoft.com/office/drawing/2014/main" id="{B5F3FF0D-3EFB-427F-83EC-C0BEBDBB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16" y="3121752"/>
            <a:ext cx="1732420" cy="1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fabriek">
            <a:extLst>
              <a:ext uri="{FF2B5EF4-FFF2-40B4-BE49-F238E27FC236}">
                <a16:creationId xmlns:a16="http://schemas.microsoft.com/office/drawing/2014/main" id="{EEE9F0F0-F80F-45DD-BFC6-1F99DCFA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66" y="2231594"/>
            <a:ext cx="1732420" cy="1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DED97B-DBC1-4DDD-B8A0-9FF30D95C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2" b="89362" l="8078" r="91365">
                        <a14:foregroundMark x1="8078" y1="63404" x2="8078" y2="63404"/>
                        <a14:foregroundMark x1="91365" y1="57021" x2="91365" y2="57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6055" y="2231594"/>
            <a:ext cx="3419475" cy="22383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E8F8327-B497-482D-AAE4-080701256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000" y1="41778" x2="26000" y2="41778"/>
                        <a14:foregroundMark x1="24375" y1="41778" x2="24375" y2="41778"/>
                        <a14:foregroundMark x1="28375" y1="40111" x2="28375" y2="40111"/>
                        <a14:foregroundMark x1="29313" y1="41333" x2="29313" y2="41333"/>
                        <a14:foregroundMark x1="27437" y1="41000" x2="27437" y2="41000"/>
                        <a14:foregroundMark x1="26000" y1="41333" x2="26000" y2="41333"/>
                        <a14:foregroundMark x1="22688" y1="41778" x2="22688" y2="41778"/>
                        <a14:foregroundMark x1="20563" y1="43889" x2="20563" y2="43889"/>
                        <a14:foregroundMark x1="18938" y1="43889" x2="18938" y2="43889"/>
                        <a14:foregroundMark x1="22688" y1="42222" x2="22688" y2="4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9215" y="2955838"/>
            <a:ext cx="3957084" cy="22258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A6EDF7-B2B4-4D3F-9D18-06AF1C71F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7552" y="3747411"/>
            <a:ext cx="2419350" cy="16002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D5CA04-2E78-4D1B-BD53-7D070EE6D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20" y="2947311"/>
            <a:ext cx="2419350" cy="16002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817959C-8423-4B6E-AA65-68FA25ED92B5}"/>
              </a:ext>
            </a:extLst>
          </p:cNvPr>
          <p:cNvSpPr txBox="1"/>
          <p:nvPr/>
        </p:nvSpPr>
        <p:spPr>
          <a:xfrm rot="1512896">
            <a:off x="4395931" y="4477357"/>
            <a:ext cx="143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$ 30,000</a:t>
            </a:r>
            <a:endParaRPr lang="nl-NL" sz="2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316405B-6143-44E9-B278-FA24613184F5}"/>
              </a:ext>
            </a:extLst>
          </p:cNvPr>
          <p:cNvSpPr txBox="1"/>
          <p:nvPr/>
        </p:nvSpPr>
        <p:spPr>
          <a:xfrm rot="1385561">
            <a:off x="10216295" y="3588393"/>
            <a:ext cx="143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€ 30.000</a:t>
            </a:r>
            <a:endParaRPr lang="nl-NL" sz="24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3880CB-0137-4524-8A48-8853CE0836D5}"/>
              </a:ext>
            </a:extLst>
          </p:cNvPr>
          <p:cNvSpPr txBox="1">
            <a:spLocks/>
          </p:cNvSpPr>
          <p:nvPr/>
        </p:nvSpPr>
        <p:spPr>
          <a:xfrm>
            <a:off x="4452728" y="5586481"/>
            <a:ext cx="4320209" cy="59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Wisselkoers</a:t>
            </a:r>
            <a:r>
              <a:rPr lang="en-US" dirty="0"/>
              <a:t> € 1  = $ 1,50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8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12621-8429-49C2-AD29-B733475A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Omdat</a:t>
            </a:r>
            <a:r>
              <a:rPr lang="en-US" dirty="0"/>
              <a:t> de euro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waard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D25D8-0A84-446D-A562-A2E90A3A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</a:t>
            </a:r>
            <a:r>
              <a:rPr lang="en-US" dirty="0" err="1"/>
              <a:t>Amerikaanse</a:t>
            </a:r>
            <a:r>
              <a:rPr lang="en-US" dirty="0"/>
              <a:t> auto </a:t>
            </a:r>
            <a:r>
              <a:rPr lang="en-US" dirty="0" err="1"/>
              <a:t>kost</a:t>
            </a:r>
            <a:r>
              <a:rPr lang="en-US" dirty="0"/>
              <a:t> $ 30,000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de EMU </a:t>
            </a:r>
            <a:r>
              <a:rPr lang="en-US" dirty="0" err="1">
                <a:sym typeface="Wingdings" panose="05000000000000000000" pitchFamily="2" charset="2"/>
              </a:rPr>
              <a:t>klant</a:t>
            </a:r>
            <a:r>
              <a:rPr lang="en-US" dirty="0">
                <a:sym typeface="Wingdings" panose="05000000000000000000" pitchFamily="2" charset="2"/>
              </a:rPr>
              <a:t> € 20.000</a:t>
            </a:r>
          </a:p>
          <a:p>
            <a:r>
              <a:rPr lang="en-US" dirty="0">
                <a:sym typeface="Wingdings" panose="05000000000000000000" pitchFamily="2" charset="2"/>
              </a:rPr>
              <a:t>De EMU auto </a:t>
            </a:r>
            <a:r>
              <a:rPr lang="en-US" dirty="0" err="1">
                <a:sym typeface="Wingdings" panose="05000000000000000000" pitchFamily="2" charset="2"/>
              </a:rPr>
              <a:t>kost</a:t>
            </a:r>
            <a:r>
              <a:rPr lang="en-US" dirty="0">
                <a:sym typeface="Wingdings" panose="05000000000000000000" pitchFamily="2" charset="2"/>
              </a:rPr>
              <a:t>  € 30.000 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de VS </a:t>
            </a:r>
            <a:r>
              <a:rPr lang="en-US" dirty="0" err="1">
                <a:sym typeface="Wingdings" panose="05000000000000000000" pitchFamily="2" charset="2"/>
              </a:rPr>
              <a:t>klant</a:t>
            </a:r>
            <a:r>
              <a:rPr lang="en-US" dirty="0">
                <a:sym typeface="Wingdings" panose="05000000000000000000" pitchFamily="2" charset="2"/>
              </a:rPr>
              <a:t> $ 45,000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Gevolg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Amerikanen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kopen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geen</a:t>
            </a:r>
            <a:r>
              <a:rPr lang="en-US" dirty="0">
                <a:sym typeface="Wingdings" panose="05000000000000000000" pitchFamily="2" charset="2"/>
              </a:rPr>
              <a:t> auto’s </a:t>
            </a:r>
            <a:r>
              <a:rPr lang="en-US" dirty="0" err="1">
                <a:sym typeface="Wingdings" panose="05000000000000000000" pitchFamily="2" charset="2"/>
              </a:rPr>
              <a:t>uit</a:t>
            </a:r>
            <a:r>
              <a:rPr lang="en-US" dirty="0">
                <a:sym typeface="Wingdings" panose="05000000000000000000" pitchFamily="2" charset="2"/>
              </a:rPr>
              <a:t> de EMU, </a:t>
            </a:r>
            <a:r>
              <a:rPr lang="en-US" dirty="0" err="1">
                <a:sym typeface="Wingdings" panose="05000000000000000000" pitchFamily="2" charset="2"/>
              </a:rPr>
              <a:t>onze</a:t>
            </a:r>
            <a:r>
              <a:rPr lang="en-US" dirty="0">
                <a:sym typeface="Wingdings" panose="05000000000000000000" pitchFamily="2" charset="2"/>
              </a:rPr>
              <a:t> export </a:t>
            </a:r>
            <a:r>
              <a:rPr lang="en-US" dirty="0" err="1">
                <a:sym typeface="Wingdings" panose="05000000000000000000" pitchFamily="2" charset="2"/>
              </a:rPr>
              <a:t>daalt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EMU </a:t>
            </a:r>
            <a:r>
              <a:rPr lang="en-US" dirty="0" err="1">
                <a:sym typeface="Wingdings" panose="05000000000000000000" pitchFamily="2" charset="2"/>
              </a:rPr>
              <a:t>landen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kopen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vooral</a:t>
            </a:r>
            <a:r>
              <a:rPr lang="en-US" dirty="0">
                <a:sym typeface="Wingdings" panose="05000000000000000000" pitchFamily="2" charset="2"/>
              </a:rPr>
              <a:t> auto’s </a:t>
            </a:r>
            <a:r>
              <a:rPr lang="en-US" dirty="0" err="1">
                <a:sym typeface="Wingdings" panose="05000000000000000000" pitchFamily="2" charset="2"/>
              </a:rPr>
              <a:t>uit</a:t>
            </a:r>
            <a:r>
              <a:rPr lang="en-US" dirty="0">
                <a:sym typeface="Wingdings" panose="05000000000000000000" pitchFamily="2" charset="2"/>
              </a:rPr>
              <a:t> de VS, </a:t>
            </a:r>
            <a:r>
              <a:rPr lang="en-US" dirty="0" err="1">
                <a:sym typeface="Wingdings" panose="05000000000000000000" pitchFamily="2" charset="2"/>
              </a:rPr>
              <a:t>onze</a:t>
            </a:r>
            <a:r>
              <a:rPr lang="en-US" dirty="0">
                <a:sym typeface="Wingdings" panose="05000000000000000000" pitchFamily="2" charset="2"/>
              </a:rPr>
              <a:t> import </a:t>
            </a:r>
            <a:r>
              <a:rPr lang="en-US" dirty="0" err="1">
                <a:sym typeface="Wingdings" panose="05000000000000000000" pitchFamily="2" charset="2"/>
              </a:rPr>
              <a:t>stijgt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Conclusie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dure</a:t>
            </a:r>
            <a:r>
              <a:rPr lang="en-US" dirty="0">
                <a:sym typeface="Wingdings" panose="05000000000000000000" pitchFamily="2" charset="2"/>
              </a:rPr>
              <a:t> euro is </a:t>
            </a:r>
            <a:r>
              <a:rPr lang="en-US" dirty="0" err="1">
                <a:sym typeface="Wingdings" panose="05000000000000000000" pitchFamily="2" charset="2"/>
              </a:rPr>
              <a:t>ongunstig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werkgelegenheid</a:t>
            </a:r>
            <a:r>
              <a:rPr lang="en-US" dirty="0">
                <a:sym typeface="Wingdings" panose="05000000000000000000" pitchFamily="2" charset="2"/>
              </a:rPr>
              <a:t>, maar we </a:t>
            </a:r>
            <a:r>
              <a:rPr lang="en-US" dirty="0" err="1">
                <a:sym typeface="Wingdings" panose="05000000000000000000" pitchFamily="2" charset="2"/>
              </a:rPr>
              <a:t>kunnen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wel</a:t>
            </a:r>
            <a:r>
              <a:rPr lang="en-US" dirty="0">
                <a:sym typeface="Wingdings" panose="05000000000000000000" pitchFamily="2" charset="2"/>
              </a:rPr>
              <a:t> lekker </a:t>
            </a:r>
            <a:r>
              <a:rPr lang="en-US" dirty="0" err="1">
                <a:sym typeface="Wingdings" panose="05000000000000000000" pitchFamily="2" charset="2"/>
              </a:rPr>
              <a:t>goedkoop</a:t>
            </a:r>
            <a:r>
              <a:rPr lang="en-US" dirty="0">
                <a:sym typeface="Wingdings" panose="05000000000000000000" pitchFamily="2" charset="2"/>
              </a:rPr>
              <a:t> in het </a:t>
            </a:r>
            <a:r>
              <a:rPr lang="en-US" dirty="0" err="1">
                <a:sym typeface="Wingdings" panose="05000000000000000000" pitchFamily="2" charset="2"/>
              </a:rPr>
              <a:t>buitenland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4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03D34-7A99-431F-AF97-518DD2F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Rol</a:t>
            </a:r>
            <a:r>
              <a:rPr lang="en-US" dirty="0"/>
              <a:t> ECB (</a:t>
            </a:r>
            <a:r>
              <a:rPr lang="en-US" dirty="0" err="1"/>
              <a:t>europees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 bank)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8CC8F-72A1-48D9-B35F-138B839FA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ECB </a:t>
            </a:r>
            <a:r>
              <a:rPr lang="en-US" dirty="0" err="1"/>
              <a:t>kan</a:t>
            </a:r>
            <a:r>
              <a:rPr lang="en-US" dirty="0"/>
              <a:t> dollars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.</a:t>
            </a:r>
          </a:p>
          <a:p>
            <a:r>
              <a:rPr lang="en-US" dirty="0"/>
              <a:t>Meer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dollar, de </a:t>
            </a:r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stijgen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wisselkoers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$ 1 = € 1</a:t>
            </a:r>
          </a:p>
        </p:txBody>
      </p:sp>
    </p:spTree>
    <p:extLst>
      <p:ext uri="{BB962C8B-B14F-4D97-AF65-F5344CB8AC3E}">
        <p14:creationId xmlns:p14="http://schemas.microsoft.com/office/powerpoint/2010/main" val="181469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8BA57-10B0-4827-9BCA-E454A054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is het </a:t>
            </a:r>
            <a:r>
              <a:rPr lang="en-US" dirty="0" err="1"/>
              <a:t>gunstig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D01DB-E9B0-4C41-AB92-E54459F2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Oude </a:t>
            </a:r>
            <a:r>
              <a:rPr lang="en-US" dirty="0" err="1"/>
              <a:t>koers</a:t>
            </a:r>
            <a:r>
              <a:rPr lang="en-US" dirty="0"/>
              <a:t> € 1 = 125 yen     </a:t>
            </a:r>
            <a:r>
              <a:rPr lang="en-US" dirty="0">
                <a:sym typeface="Wingdings" panose="05000000000000000000" pitchFamily="2" charset="2"/>
              </a:rPr>
              <a:t>    </a:t>
            </a:r>
            <a:r>
              <a:rPr lang="en-US" dirty="0" err="1">
                <a:sym typeface="Wingdings" panose="05000000000000000000" pitchFamily="2" charset="2"/>
              </a:rPr>
              <a:t>nieuwe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koers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€ 1 = 110 yen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Japaners</a:t>
            </a:r>
            <a:r>
              <a:rPr lang="en-US" dirty="0"/>
              <a:t> die op </a:t>
            </a:r>
            <a:r>
              <a:rPr lang="en-US" dirty="0" err="1"/>
              <a:t>vakantie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Nederland.</a:t>
            </a:r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Japaners</a:t>
            </a:r>
            <a:r>
              <a:rPr lang="en-US" dirty="0"/>
              <a:t> die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Japaners</a:t>
            </a:r>
            <a:r>
              <a:rPr lang="en-US" dirty="0"/>
              <a:t> die </a:t>
            </a:r>
            <a:r>
              <a:rPr lang="en-US" dirty="0" err="1"/>
              <a:t>producten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Nederlanders</a:t>
            </a:r>
            <a:r>
              <a:rPr lang="en-US" dirty="0"/>
              <a:t> die op </a:t>
            </a:r>
            <a:r>
              <a:rPr lang="en-US" dirty="0" err="1"/>
              <a:t>vakantie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Japan.</a:t>
            </a:r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Nederlanders</a:t>
            </a:r>
            <a:r>
              <a:rPr lang="en-US" dirty="0"/>
              <a:t> die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** </a:t>
            </a:r>
            <a:r>
              <a:rPr lang="en-US" dirty="0" err="1"/>
              <a:t>Nederlanders</a:t>
            </a:r>
            <a:r>
              <a:rPr lang="en-US" dirty="0"/>
              <a:t> die </a:t>
            </a:r>
            <a:r>
              <a:rPr lang="en-US" dirty="0" err="1"/>
              <a:t>producten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1890CA80-2F00-4862-AA3F-485168049061}"/>
              </a:ext>
            </a:extLst>
          </p:cNvPr>
          <p:cNvSpPr/>
          <p:nvPr/>
        </p:nvSpPr>
        <p:spPr>
          <a:xfrm>
            <a:off x="0" y="2713307"/>
            <a:ext cx="838200" cy="6717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BA5FF765-7BD8-4E00-B6B5-5696167EFFDB}"/>
              </a:ext>
            </a:extLst>
          </p:cNvPr>
          <p:cNvSpPr/>
          <p:nvPr/>
        </p:nvSpPr>
        <p:spPr>
          <a:xfrm>
            <a:off x="0" y="5256994"/>
            <a:ext cx="838200" cy="6717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216</Words>
  <Application>Microsoft Office PowerPoint</Application>
  <PresentationFormat>Breedbeeld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Wisselkoers heeft invloed…</vt:lpstr>
      <vt:lpstr>Internationale handel</vt:lpstr>
      <vt:lpstr>Omdat de euro meer waard wordt:</vt:lpstr>
      <vt:lpstr>Rol ECB (europees centrale bank)</vt:lpstr>
      <vt:lpstr>Voor wie is het gunstig?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(Bernard)</dc:creator>
  <cp:lastModifiedBy>Seelen, BMJG (Bernard) </cp:lastModifiedBy>
  <cp:revision>6</cp:revision>
  <dcterms:created xsi:type="dcterms:W3CDTF">2020-01-20T14:09:02Z</dcterms:created>
  <dcterms:modified xsi:type="dcterms:W3CDTF">2020-01-20T15:08:09Z</dcterms:modified>
</cp:coreProperties>
</file>